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643"/>
  </p:normalViewPr>
  <p:slideViewPr>
    <p:cSldViewPr snapToGrid="0" snapToObjects="1" showGuides="1">
      <p:cViewPr>
        <p:scale>
          <a:sx n="100" d="100"/>
          <a:sy n="100" d="100"/>
        </p:scale>
        <p:origin x="456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88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70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07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00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8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24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43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1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88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26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1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67D28-8028-5E41-ADF1-AF01AB706CE2}" type="datetimeFigureOut">
              <a:rPr lang="it-IT" smtClean="0"/>
              <a:t>25/09/17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0541D-F5F5-1C45-9843-88F11B53EB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92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acebook.com/Luca-Lotti-1600396730188848/" TargetMode="External"/><Relationship Id="rId3" Type="http://schemas.openxmlformats.org/officeDocument/2006/relationships/hyperlink" Target="https://www.facebook.com/ConiNew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nstagram.com/conisocial" TargetMode="External"/><Relationship Id="rId4" Type="http://schemas.openxmlformats.org/officeDocument/2006/relationships/hyperlink" Target="http://it-it.facebook.com/ConiNews" TargetMode="External"/><Relationship Id="rId5" Type="http://schemas.openxmlformats.org/officeDocument/2006/relationships/hyperlink" Target="http://www.youtube.com/conisocia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witter.com/coninew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2979694" y="4713890"/>
            <a:ext cx="6542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Vademecum Social Media </a:t>
            </a:r>
            <a:endParaRPr lang="it-IT" sz="40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9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Helvetica" charset="0"/>
                <a:ea typeface="Helvetica" charset="0"/>
                <a:cs typeface="Helvetica" charset="0"/>
              </a:rPr>
              <a:t>Promozione dell’evento sui social media</a:t>
            </a:r>
            <a:endParaRPr lang="it-IT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09600" y="1988840"/>
            <a:ext cx="10972800" cy="364840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Curare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l’aspetto promozionale durante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la Settimana Europea dello Sport sfruttando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le potenzialità della rete e dei social media significa anche consentire ai rappresentanti dei Comitati Regionali, ai partecipanti e agli appassionati di inviare foto e video per collaborare e partecipare attivamente allo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storytelling 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della Settimana Europea dello 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Sport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, un’iniziativa che nasce dalla Commissione Europea e cui aderiscono il Ministro per lo Sport, il CONI e il CIP.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È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attraverso i molteplici punti di osservazione e attraverso le impressioni e le emozioni di ciascuno che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potremo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raccontare la bellezza dello sport.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In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particolare, l’obiettivo di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narrazione sarà promuovere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la partecipazione allo sport e alle attività fisiche e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sensibilizzare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l’opinione 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pubblica sull’importanza di restare attivi “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#</a:t>
            </a:r>
            <a:r>
              <a:rPr lang="it-IT" sz="1500" b="1" dirty="0" err="1" smtClean="0">
                <a:latin typeface="Helvetica" charset="0"/>
                <a:ea typeface="Helvetica" charset="0"/>
                <a:cs typeface="Helvetica" charset="0"/>
              </a:rPr>
              <a:t>BeActive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”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facendo sport, 365 giorni l’anno. 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ctr">
              <a:buNone/>
            </a:pP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#BEACTIVE È UNA CHIAMATA ALL'AZIONE PER FAR MUOVERE GLI EUROPEI! </a:t>
            </a:r>
            <a:endParaRPr lang="it-IT" sz="1500" b="1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buNone/>
            </a:pPr>
            <a:endParaRPr lang="it-IT" sz="1333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Helvetica" charset="0"/>
                <a:ea typeface="Helvetica" charset="0"/>
                <a:cs typeface="Helvetica" charset="0"/>
              </a:rPr>
              <a:t>Il coinvolgimento di tutti</a:t>
            </a:r>
            <a:endParaRPr lang="it-IT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09600" y="1988840"/>
            <a:ext cx="10972800" cy="42722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Tutti i partecipanti – siano essi giovani atleti, maestri, accompagnatori,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persone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tra il pubblico – sono invitati a condividere foto e video sui social media (Twitter, Facebook, Instagram) utilizzando l’</a:t>
            </a:r>
            <a:r>
              <a:rPr lang="it-IT" sz="1500" dirty="0" err="1">
                <a:latin typeface="Helvetica" charset="0"/>
                <a:ea typeface="Helvetica" charset="0"/>
                <a:cs typeface="Helvetica" charset="0"/>
              </a:rPr>
              <a:t>hashtag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ufficiale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dell’evento:</a:t>
            </a: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it-IT" sz="3733" b="1" dirty="0" smtClean="0">
                <a:latin typeface="Helvetica" charset="0"/>
                <a:ea typeface="Helvetica" charset="0"/>
                <a:cs typeface="Helvetica" charset="0"/>
              </a:rPr>
              <a:t>#</a:t>
            </a:r>
            <a:r>
              <a:rPr lang="it-IT" sz="3733" b="1" dirty="0" err="1" smtClean="0">
                <a:latin typeface="Helvetica" charset="0"/>
                <a:ea typeface="Helvetica" charset="0"/>
                <a:cs typeface="Helvetica" charset="0"/>
              </a:rPr>
              <a:t>BeActive</a:t>
            </a:r>
            <a:endParaRPr lang="it-IT" sz="3733" b="1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Potranno inoltre essere </a:t>
            </a:r>
            <a:r>
              <a:rPr lang="it-IT" sz="1500" dirty="0" err="1" smtClean="0">
                <a:latin typeface="Helvetica" charset="0"/>
                <a:ea typeface="Helvetica" charset="0"/>
                <a:cs typeface="Helvetica" charset="0"/>
              </a:rPr>
              <a:t>taggati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 e menzionati: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Il Ministro per lo Sport,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Luca Lotti: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  <a:hlinkClick r:id="rId2"/>
              </a:rPr>
              <a:t>https://www.facebook.com/Luca-Lotti-1600396730188848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  <a:hlinkClick r:id="rId2"/>
              </a:rPr>
              <a:t>/</a:t>
            </a:r>
            <a:endParaRPr lang="it-IT" sz="15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Il Comitato Olimpico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Nazionale italiano: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  <a:hlinkClick r:id="rId3"/>
              </a:rPr>
              <a:t>https://www.facebook.com/ConiNews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  <a:hlinkClick r:id="rId3"/>
              </a:rPr>
              <a:t>/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Helvetica" charset="0"/>
                <a:ea typeface="Helvetica" charset="0"/>
                <a:cs typeface="Helvetica" charset="0"/>
              </a:rPr>
              <a:t>Modalità di creazione e invio dei contenuti</a:t>
            </a:r>
            <a:endParaRPr lang="it-IT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09600" y="1988840"/>
            <a:ext cx="10972800" cy="37642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I contenuti potranno inoltre essere inviati per essere pubblicati </a:t>
            </a:r>
            <a:r>
              <a:rPr lang="it-IT" sz="1500" u="sng" dirty="0">
                <a:latin typeface="Helvetica" charset="0"/>
                <a:ea typeface="Helvetica" charset="0"/>
                <a:cs typeface="Helvetica" charset="0"/>
              </a:rPr>
              <a:t>sui </a:t>
            </a:r>
            <a:r>
              <a:rPr lang="it-IT" sz="1500" u="sng" dirty="0" smtClean="0">
                <a:latin typeface="Helvetica" charset="0"/>
                <a:ea typeface="Helvetica" charset="0"/>
                <a:cs typeface="Helvetica" charset="0"/>
              </a:rPr>
              <a:t>profili social </a:t>
            </a:r>
            <a:r>
              <a:rPr lang="it-IT" sz="1500" u="sng" dirty="0">
                <a:latin typeface="Helvetica" charset="0"/>
                <a:ea typeface="Helvetica" charset="0"/>
                <a:cs typeface="Helvetica" charset="0"/>
              </a:rPr>
              <a:t>ufficiali del CONI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buNone/>
            </a:pP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Più specificamente, potranno essere inviati al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numero </a:t>
            </a:r>
            <a:r>
              <a:rPr lang="it-IT" sz="1500" b="1" dirty="0" err="1">
                <a:latin typeface="Helvetica" charset="0"/>
                <a:ea typeface="Helvetica" charset="0"/>
                <a:cs typeface="Helvetica" charset="0"/>
              </a:rPr>
              <a:t>Whatsapp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 dedicato 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[</a:t>
            </a:r>
            <a:r>
              <a:rPr lang="is-IS" sz="1500" b="1" dirty="0" smtClean="0">
                <a:latin typeface="Helvetica" charset="0"/>
                <a:ea typeface="Helvetica" charset="0"/>
                <a:cs typeface="Helvetica" charset="0"/>
              </a:rPr>
              <a:t>+39 366 572 2803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]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nonché utilizzando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l’indirizzo email dedicato </a:t>
            </a:r>
            <a:r>
              <a:rPr lang="it-IT" sz="1500" b="1" dirty="0" err="1">
                <a:latin typeface="Helvetica" charset="0"/>
                <a:ea typeface="Helvetica" charset="0"/>
                <a:cs typeface="Helvetica" charset="0"/>
              </a:rPr>
              <a:t>digitalconi@gmail.com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(per i contenuti più pesanti – fino a 25 MB), specificando il Comitato Regionale di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appartenenza e il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luogo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in cui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si sta svolgendo l’evento. È importante che l’invio dei materiali avvenga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in tempo 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reale. 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buNone/>
            </a:pP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I materiali che potranno essere inviati sono: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FOTO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- saranno privilegiate le foto realizzate in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formato orizzontale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e con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buona 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luminosità e risoluzione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;</a:t>
            </a: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VIDEO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- saranno privilegiati i video realizzati in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formato orizzontale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buona luminosità e chiarezza dell’audio (se rilevante)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. I video </a:t>
            </a:r>
            <a:r>
              <a:rPr lang="it-IT" sz="1500" b="1" dirty="0">
                <a:latin typeface="Helvetica" charset="0"/>
                <a:ea typeface="Helvetica" charset="0"/>
                <a:cs typeface="Helvetica" charset="0"/>
              </a:rPr>
              <a:t>non dovranno superare </a:t>
            </a:r>
            <a:r>
              <a:rPr lang="it-IT" sz="1500" b="1" dirty="0" smtClean="0">
                <a:latin typeface="Helvetica" charset="0"/>
                <a:ea typeface="Helvetica" charset="0"/>
                <a:cs typeface="Helvetica" charset="0"/>
              </a:rPr>
              <a:t>1 min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.</a:t>
            </a: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Helvetica" charset="0"/>
                <a:ea typeface="Helvetica" charset="0"/>
                <a:cs typeface="Helvetica" charset="0"/>
              </a:rPr>
              <a:t>I canali CONI</a:t>
            </a:r>
            <a:endParaRPr lang="it-IT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09600" y="1988840"/>
            <a:ext cx="10972800" cy="364840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I canali social del CONI utilizzati per la promozione </a:t>
            </a:r>
            <a:r>
              <a:rPr lang="it-IT" sz="1500" dirty="0" smtClean="0">
                <a:latin typeface="Helvetica" charset="0"/>
                <a:ea typeface="Helvetica" charset="0"/>
                <a:cs typeface="Helvetica" charset="0"/>
              </a:rPr>
              <a:t>della Settimana Europea dello Sport saranno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: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500" b="1" dirty="0" err="1">
                <a:latin typeface="Helvetica" charset="0"/>
                <a:ea typeface="Helvetica" charset="0"/>
                <a:cs typeface="Helvetica" charset="0"/>
              </a:rPr>
              <a:t>Twitter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- @</a:t>
            </a:r>
            <a:r>
              <a:rPr lang="it-IT" sz="1500" dirty="0" err="1">
                <a:latin typeface="Helvetica" charset="0"/>
                <a:ea typeface="Helvetica" charset="0"/>
                <a:cs typeface="Helvetica" charset="0"/>
              </a:rPr>
              <a:t>coninews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(link per visualizzare il profilo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  <a:hlinkClick r:id="rId2"/>
              </a:rPr>
              <a:t>http://twitter.com/coninews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500" b="1" dirty="0" err="1">
                <a:latin typeface="Helvetica" charset="0"/>
                <a:ea typeface="Helvetica" charset="0"/>
                <a:cs typeface="Helvetica" charset="0"/>
              </a:rPr>
              <a:t>Instagram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- @</a:t>
            </a:r>
            <a:r>
              <a:rPr lang="it-IT" sz="1500" dirty="0" err="1">
                <a:latin typeface="Helvetica" charset="0"/>
                <a:ea typeface="Helvetica" charset="0"/>
                <a:cs typeface="Helvetica" charset="0"/>
              </a:rPr>
              <a:t>conisocial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(link per visualizzare il profilo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  <a:hlinkClick r:id="rId3"/>
              </a:rPr>
              <a:t>http://instagram.com/conisocial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);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500" b="1" dirty="0" err="1">
                <a:latin typeface="Helvetica" charset="0"/>
                <a:ea typeface="Helvetica" charset="0"/>
                <a:cs typeface="Helvetica" charset="0"/>
              </a:rPr>
              <a:t>Facebook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- </a:t>
            </a:r>
            <a:r>
              <a:rPr lang="it-IT" sz="1500" dirty="0" err="1">
                <a:latin typeface="Helvetica" charset="0"/>
                <a:ea typeface="Helvetica" charset="0"/>
                <a:cs typeface="Helvetica" charset="0"/>
              </a:rPr>
              <a:t>coninews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(link per visualizzare il profilo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  <a:hlinkClick r:id="rId4"/>
              </a:rPr>
              <a:t>http://it-it.facebook.com/ConiNews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); </a:t>
            </a:r>
          </a:p>
          <a:p>
            <a:pPr algn="just">
              <a:buFont typeface="Zapf Dingbats" charset="0"/>
              <a:buChar char="✪"/>
            </a:pPr>
            <a:endParaRPr lang="it-IT" sz="1500" dirty="0" smtClean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algn="just">
              <a:buNone/>
            </a:pP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Potrà, inoltre, essere utilizzato il seguente canale:</a:t>
            </a:r>
          </a:p>
          <a:p>
            <a:pPr marL="0" indent="0" algn="just">
              <a:buNone/>
            </a:pPr>
            <a:endParaRPr lang="it-IT" sz="15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500" b="1" dirty="0" err="1">
                <a:latin typeface="Helvetica" charset="0"/>
                <a:ea typeface="Helvetica" charset="0"/>
                <a:cs typeface="Helvetica" charset="0"/>
              </a:rPr>
              <a:t>Youtube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- </a:t>
            </a:r>
            <a:r>
              <a:rPr lang="it-IT" sz="1500" dirty="0" err="1">
                <a:latin typeface="Helvetica" charset="0"/>
                <a:ea typeface="Helvetica" charset="0"/>
                <a:cs typeface="Helvetica" charset="0"/>
              </a:rPr>
              <a:t>conisocial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 (link per visualizzare il profilo 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  <a:hlinkClick r:id="rId5"/>
              </a:rPr>
              <a:t>http://www.youtube.com/</a:t>
            </a:r>
            <a:r>
              <a:rPr lang="it-IT" sz="1500" dirty="0" err="1">
                <a:latin typeface="Helvetica" charset="0"/>
                <a:ea typeface="Helvetica" charset="0"/>
                <a:cs typeface="Helvetica" charset="0"/>
                <a:hlinkClick r:id="rId5"/>
              </a:rPr>
              <a:t>conisocial</a:t>
            </a:r>
            <a:r>
              <a:rPr lang="it-IT" sz="1500" dirty="0">
                <a:latin typeface="Helvetica" charset="0"/>
                <a:ea typeface="Helvetica" charset="0"/>
                <a:cs typeface="Helvetica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6769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Helvetica" charset="0"/>
                <a:ea typeface="Helvetica" charset="0"/>
                <a:cs typeface="Helvetica" charset="0"/>
              </a:rPr>
              <a:t>Suggerimenti per la creazione di contenuti</a:t>
            </a:r>
            <a:endParaRPr lang="it-IT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78514" y="1988840"/>
            <a:ext cx="11582400" cy="44750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Qui di seguito riportiamo alcuni spunti per la produzione di contenuti da inviare:</a:t>
            </a:r>
          </a:p>
          <a:p>
            <a:pPr marL="0" indent="0" algn="just">
              <a:buNone/>
            </a:pPr>
            <a:endParaRPr lang="it-IT" sz="16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video </a:t>
            </a: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di </a:t>
            </a:r>
            <a:r>
              <a:rPr lang="it-IT" sz="1600" dirty="0" err="1">
                <a:latin typeface="Helvetica" charset="0"/>
                <a:ea typeface="Helvetica" charset="0"/>
                <a:cs typeface="Helvetica" charset="0"/>
              </a:rPr>
              <a:t>max</a:t>
            </a: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1min. per raccontare i momenti di sport. Temi </a:t>
            </a: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suggeriti: 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il benessere, gli stili di vita sani, lo stare insieme, l’allegria</a:t>
            </a: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, l’amicizia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, il fair play, </a:t>
            </a:r>
          </a:p>
          <a:p>
            <a:pPr lvl="1" algn="just">
              <a:buFont typeface="Zapf Dingbats" charset="0"/>
              <a:buChar char="✪"/>
            </a:pP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(es</a:t>
            </a: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“#</a:t>
            </a:r>
            <a:r>
              <a:rPr lang="it-IT" sz="1600" dirty="0" err="1" smtClean="0">
                <a:latin typeface="Helvetica" charset="0"/>
                <a:ea typeface="Helvetica" charset="0"/>
                <a:cs typeface="Helvetica" charset="0"/>
              </a:rPr>
              <a:t>BeActive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 perché…” “Lo Sport è vita perché</a:t>
            </a:r>
            <a:r>
              <a:rPr lang="is-IS" sz="1600" dirty="0" smtClean="0">
                <a:latin typeface="Helvetica" charset="0"/>
                <a:ea typeface="Helvetica" charset="0"/>
                <a:cs typeface="Helvetica" charset="0"/>
              </a:rPr>
              <a:t>…”Resta attivo tutto l’anno...”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), </a:t>
            </a:r>
            <a:r>
              <a:rPr lang="it-IT" sz="1600" dirty="0" err="1">
                <a:latin typeface="Helvetica" charset="0"/>
                <a:ea typeface="Helvetica" charset="0"/>
                <a:cs typeface="Helvetica" charset="0"/>
              </a:rPr>
              <a:t>etc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;</a:t>
            </a:r>
          </a:p>
          <a:p>
            <a:pPr lvl="1" algn="just">
              <a:buFont typeface="Zapf Dingbats" charset="0"/>
              <a:buChar char="✪"/>
            </a:pPr>
            <a:endParaRPr lang="it-IT" sz="16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foto 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o boomerang di diverse attività sportive all’aperto. Temi: stare insieme, condivisione, benessere, aggregazione;</a:t>
            </a:r>
            <a:endParaRPr lang="it-IT" sz="16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f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oto di gruppi che fanno sport. Temi suggeriti: aggregazione, stare insieme  (“Lo sport è anche divertimento, un momento di stare insieme</a:t>
            </a:r>
            <a:r>
              <a:rPr lang="is-IS" sz="1600" smtClean="0">
                <a:latin typeface="Helvetica" charset="0"/>
                <a:ea typeface="Helvetica" charset="0"/>
                <a:cs typeface="Helvetica" charset="0"/>
              </a:rPr>
              <a:t>…”)</a:t>
            </a:r>
            <a:r>
              <a:rPr lang="it-IT" sz="1600" smtClean="0">
                <a:latin typeface="Helvetica" charset="0"/>
                <a:ea typeface="Helvetica" charset="0"/>
                <a:cs typeface="Helvetica" charset="0"/>
              </a:rPr>
              <a:t>;</a:t>
            </a:r>
            <a:endParaRPr lang="it-IT" sz="1600" dirty="0"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Zapf Dingbats" charset="0"/>
              <a:buChar char="✪"/>
            </a:pP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mini video con call to </a:t>
            </a:r>
            <a:r>
              <a:rPr lang="it-IT" sz="1600" dirty="0" err="1" smtClean="0">
                <a:latin typeface="Helvetica" charset="0"/>
                <a:ea typeface="Helvetica" charset="0"/>
                <a:cs typeface="Helvetica" charset="0"/>
              </a:rPr>
              <a:t>action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: “Unisciti a noi! Festeggia anche tu i vantaggi dello sport e dell'attività fisica!”. </a:t>
            </a:r>
          </a:p>
          <a:p>
            <a:pPr algn="just">
              <a:buFont typeface="Zapf Dingbats" charset="0"/>
              <a:buChar char="✪"/>
            </a:pPr>
            <a:r>
              <a:rPr lang="it-IT" sz="1600" dirty="0">
                <a:latin typeface="Helvetica" charset="0"/>
                <a:ea typeface="Helvetica" charset="0"/>
                <a:cs typeface="Helvetica" charset="0"/>
              </a:rPr>
              <a:t>v</a:t>
            </a:r>
            <a:r>
              <a:rPr lang="it-IT" sz="1600" dirty="0" smtClean="0">
                <a:latin typeface="Helvetica" charset="0"/>
                <a:ea typeface="Helvetica" charset="0"/>
                <a:cs typeface="Helvetica" charset="0"/>
              </a:rPr>
              <a:t>ideo interviste: “Faccio sport perché</a:t>
            </a:r>
            <a:r>
              <a:rPr lang="is-IS" sz="1600" dirty="0" smtClean="0">
                <a:latin typeface="Helvetica" charset="0"/>
                <a:ea typeface="Helvetica" charset="0"/>
                <a:cs typeface="Helvetica" charset="0"/>
              </a:rPr>
              <a:t>…”</a:t>
            </a:r>
            <a:endParaRPr lang="it-IT" sz="16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986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567</Words>
  <Application>Microsoft Macintosh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Zapf Dingbats</vt:lpstr>
      <vt:lpstr>Tema di Office</vt:lpstr>
      <vt:lpstr>Presentazione di PowerPoint</vt:lpstr>
      <vt:lpstr>Promozione dell’evento sui social media</vt:lpstr>
      <vt:lpstr>Il coinvolgimento di tutti</vt:lpstr>
      <vt:lpstr>Modalità di creazione e invio dei contenuti</vt:lpstr>
      <vt:lpstr>I canali CONI</vt:lpstr>
      <vt:lpstr>Suggerimenti per la creazione di contenuti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Mercuri Maria Ludovica</dc:creator>
  <cp:lastModifiedBy>De Luca Annalisa</cp:lastModifiedBy>
  <cp:revision>32</cp:revision>
  <dcterms:created xsi:type="dcterms:W3CDTF">2017-09-25T08:32:45Z</dcterms:created>
  <dcterms:modified xsi:type="dcterms:W3CDTF">2017-09-25T10:52:25Z</dcterms:modified>
</cp:coreProperties>
</file>